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3" r:id="rId2"/>
    <p:sldId id="258" r:id="rId3"/>
    <p:sldId id="259" r:id="rId4"/>
    <p:sldId id="294" r:id="rId5"/>
    <p:sldId id="296" r:id="rId6"/>
    <p:sldId id="298" r:id="rId7"/>
    <p:sldId id="295" r:id="rId8"/>
    <p:sldId id="297" r:id="rId9"/>
    <p:sldId id="263" r:id="rId10"/>
    <p:sldId id="264" r:id="rId11"/>
    <p:sldId id="277" r:id="rId12"/>
    <p:sldId id="276" r:id="rId13"/>
    <p:sldId id="271" r:id="rId14"/>
    <p:sldId id="281" r:id="rId15"/>
    <p:sldId id="282" r:id="rId16"/>
    <p:sldId id="283" r:id="rId17"/>
    <p:sldId id="284" r:id="rId18"/>
    <p:sldId id="280" r:id="rId19"/>
    <p:sldId id="289" r:id="rId20"/>
    <p:sldId id="293" r:id="rId21"/>
    <p:sldId id="285" r:id="rId22"/>
    <p:sldId id="292" r:id="rId23"/>
    <p:sldId id="291" r:id="rId24"/>
    <p:sldId id="286" r:id="rId25"/>
    <p:sldId id="287" r:id="rId26"/>
    <p:sldId id="290" r:id="rId27"/>
    <p:sldId id="288" r:id="rId28"/>
    <p:sldId id="278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54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43B5F-23CE-4BC5-A0AE-D792CB9A859A}" type="datetimeFigureOut">
              <a:rPr lang="en-US" smtClean="0"/>
              <a:t>2/28/2015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73C71-2CFC-4CFA-A8A7-C71F08D9A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773C71-2CFC-4CFA-A8A7-C71F08D9AA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7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A365-79A6-461A-BEB9-8BAADA786A29}" type="datetime1">
              <a:rPr lang="en-US" smtClean="0"/>
              <a:t>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9350F-0C9A-4745-B96D-BFB2B81A7FD6}" type="datetime1">
              <a:rPr lang="en-US" smtClean="0"/>
              <a:t>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6AEF-9272-4035-9B0E-F81A004BBCEE}" type="datetime1">
              <a:rPr lang="en-US" smtClean="0"/>
              <a:t>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FE652-B257-49A4-A4BB-721FD9F5D4D4}" type="datetime1">
              <a:rPr lang="en-US" smtClean="0"/>
              <a:t>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7A60F-319D-4BDA-8F83-D44CA8B2546C}" type="datetime1">
              <a:rPr lang="en-US" smtClean="0"/>
              <a:t>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C2897-0B61-4447-B523-1D102A589830}" type="datetime1">
              <a:rPr lang="en-US" smtClean="0"/>
              <a:t>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8A4A7-A0D2-43B6-9B2D-1D416A5B62A1}" type="datetime1">
              <a:rPr lang="en-US" smtClean="0"/>
              <a:t>2/28/2015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D015-0C87-4555-8084-2F7696414A1F}" type="datetime1">
              <a:rPr lang="en-US" smtClean="0"/>
              <a:t>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5120-C050-4CB5-AFBA-CB4AA0CBD844}" type="datetime1">
              <a:rPr lang="en-US" smtClean="0"/>
              <a:t>2/28/2015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8C690-1134-4CCD-8B5D-617FED19A808}" type="datetime1">
              <a:rPr lang="en-US" smtClean="0"/>
              <a:t>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731E3-8A18-47F9-966D-22D307BF62C0}" type="datetime1">
              <a:rPr lang="en-US" smtClean="0"/>
              <a:t>2/28/2015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5718A-82FE-432B-AB5E-D9D1B09C5A5E}" type="datetime1">
              <a:rPr lang="en-US" smtClean="0"/>
              <a:t>2/28/2015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lingtonbaptistchurchbc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9" y="557828"/>
            <a:ext cx="8041936" cy="57667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1001" y="762000"/>
            <a:ext cx="73019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Amazing Grace Mission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0972" y="3441214"/>
            <a:ext cx="69851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Soul Winning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take them down the Romans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832577"/>
            <a:ext cx="81534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/>
              <a:t>GOD SAYS THAT NONE ARE GOOD </a:t>
            </a:r>
            <a:r>
              <a:rPr lang="en-US" b="1" dirty="0">
                <a:solidFill>
                  <a:srgbClr val="0033CC"/>
                </a:solidFill>
              </a:rPr>
              <a:t>Rom 3:10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it is written, There is none righteous, no, not one:</a:t>
            </a:r>
          </a:p>
          <a:p>
            <a:r>
              <a:rPr lang="en-US" b="1" dirty="0"/>
              <a:t>GOD SAYS THAT ALL ARE SINNERS </a:t>
            </a:r>
            <a:r>
              <a:rPr lang="en-US" b="1" dirty="0">
                <a:solidFill>
                  <a:srgbClr val="0033CC"/>
                </a:solidFill>
              </a:rPr>
              <a:t>Rom 3:23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all have sinned, and come short of the glory of God;</a:t>
            </a:r>
          </a:p>
          <a:p>
            <a:r>
              <a:rPr lang="en-US" b="1" dirty="0"/>
              <a:t>GOD TELL US THE REASON ALL ARE SINNERS</a:t>
            </a:r>
            <a:endParaRPr lang="en-US" dirty="0"/>
          </a:p>
          <a:p>
            <a:r>
              <a:rPr lang="en-US" b="1" dirty="0">
                <a:solidFill>
                  <a:srgbClr val="0033CC"/>
                </a:solidFill>
              </a:rPr>
              <a:t>Rom 5:12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Wherefore, as by one man sin entered into the world, and death by sin; and so death passed upon all men, for that all have sinned: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smtClean="0"/>
              <a:t>GOD </a:t>
            </a:r>
            <a:r>
              <a:rPr lang="en-US" b="1" dirty="0"/>
              <a:t>TELLS US THE RESULT OF SIN</a:t>
            </a:r>
            <a:endParaRPr lang="en-US" dirty="0"/>
          </a:p>
          <a:p>
            <a:r>
              <a:rPr lang="en-US" b="1" dirty="0">
                <a:solidFill>
                  <a:srgbClr val="0033CC"/>
                </a:solidFill>
              </a:rPr>
              <a:t>Rom 6:23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wages of sin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death; but the gift of God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eternal life through Jesus Christ our Lord.</a:t>
            </a:r>
          </a:p>
          <a:p>
            <a:r>
              <a:rPr lang="en-US" dirty="0"/>
              <a:t> </a:t>
            </a:r>
            <a:r>
              <a:rPr lang="en-US" b="1" dirty="0" smtClean="0"/>
              <a:t>GOD </a:t>
            </a:r>
            <a:r>
              <a:rPr lang="en-US" b="1" dirty="0"/>
              <a:t>TELLS US OF HIS CONCERN FOR SINNERS</a:t>
            </a:r>
            <a:endParaRPr lang="en-US" dirty="0"/>
          </a:p>
          <a:p>
            <a:r>
              <a:rPr lang="en-US" b="1" dirty="0">
                <a:solidFill>
                  <a:srgbClr val="0033CC"/>
                </a:solidFill>
              </a:rPr>
              <a:t>Rom 5:8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God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commendeth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love toward us, in that, while we were yet sinners, Christ died for us.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smtClean="0"/>
              <a:t>GOD’S </a:t>
            </a:r>
            <a:r>
              <a:rPr lang="en-US" b="1" dirty="0"/>
              <a:t>WAY OF SALVATION IS MADE PLAIN </a:t>
            </a:r>
            <a:endParaRPr lang="en-US" dirty="0"/>
          </a:p>
          <a:p>
            <a:r>
              <a:rPr lang="en-US" b="1" dirty="0">
                <a:solidFill>
                  <a:srgbClr val="0033CC"/>
                </a:solidFill>
              </a:rPr>
              <a:t>Rom 10:9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if thou shalt confess with thy mouth the Lord Jesus, and shalt believe in thine heart that God hath raised him from the dead, thou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shalt be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saved.</a:t>
            </a:r>
          </a:p>
          <a:p>
            <a:r>
              <a:rPr lang="en-US" b="1" dirty="0">
                <a:solidFill>
                  <a:srgbClr val="0033CC"/>
                </a:solidFill>
              </a:rPr>
              <a:t>Rom 10:10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with the heart man believeth unto righteousness; and with the mouth confession is made unto salvation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4569"/>
            <a:ext cx="9144000" cy="70925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4600" y="4267199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Wise Virginia Fair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" y="-1640"/>
            <a:ext cx="9141815" cy="6859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6909" y="9906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Buddy Walls leading five young men to the Lord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6909" y="305076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Soul Winning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" y="-1640"/>
            <a:ext cx="9141815" cy="6859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86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Ralph Copeland leading three young men to the Lord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5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93"/>
            <a:ext cx="9144000" cy="6075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422295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Perry Georgia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" y="439323"/>
            <a:ext cx="9116661" cy="5961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12192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Perry Georgia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87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Conference Meeting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Bible Baptist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Seffner Florida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066252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AGM campground Seffner Florida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198521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Tampa Florida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28600"/>
            <a:ext cx="8591550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Buddy and Ann Walls -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895600"/>
            <a:ext cx="137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Tampa Fl.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3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6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3709" y="3352800"/>
            <a:ext cx="274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Ralph and Linda Copeland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AGM Missionaries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762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and Joann Donahue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AGM Missionaries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14213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Leaving Tampa Fl. For Bryson City NC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n\Desktop\Church stuff\Pictures\arlingtom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5715000"/>
            <a:ext cx="60436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Arlington Baptist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-304800"/>
            <a:ext cx="853440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Buddy and Ann Walls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Amazing Grace Mission 184 Walls Lane Bryson City, NC  28713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828-371-5586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342-6894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Website: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tweagle3.wix.com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saved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 tweagle3@gmail.com</a:t>
            </a:r>
          </a:p>
          <a:p>
            <a:pPr algn="ctr"/>
            <a:r>
              <a:rPr lang="en-US" sz="36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Sending Church: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Arlington Baptist 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670 Hughes Br. Rd. Bryson City NC 28713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Church website: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www.arlingtonbaptistchurchbc.com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Prayer Cards available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85" y="457200"/>
            <a:ext cx="349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 with an RV to County and State Fairs and market places across the United States setting up soul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winning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booths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4114800"/>
            <a:ext cx="381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reading of the Word of God, and by the work of the Holy Spirit people can be saved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1201"/>
            <a:ext cx="4772917" cy="3581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509" y="18144"/>
            <a:ext cx="5280675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3124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Ralph &amp; Linda Copeland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AGM Missionaries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6096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Buddy &amp; Ann Walls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AGM Missionaries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3" y="5059"/>
            <a:ext cx="7473117" cy="68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8" y="1066799"/>
            <a:ext cx="9153238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305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100% sure you’re going to heaven?</a:t>
            </a:r>
          </a:p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give you anything less than a 100% say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(God wants you to know)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1John 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5:13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ye may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ye have eternal life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473" y="44196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Lord wants you to 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that ye have eternal life when you accept him as Savior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348</Words>
  <Application>Microsoft Office PowerPoint</Application>
  <PresentationFormat>On-screen Show (4:3)</PresentationFormat>
  <Paragraphs>85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Buddy</dc:creator>
  <cp:lastModifiedBy>Ann</cp:lastModifiedBy>
  <cp:revision>90</cp:revision>
  <dcterms:created xsi:type="dcterms:W3CDTF">2006-08-16T00:00:00Z</dcterms:created>
  <dcterms:modified xsi:type="dcterms:W3CDTF">2015-02-28T17:16:50Z</dcterms:modified>
</cp:coreProperties>
</file>