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33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70367-5F65-474A-917C-E8FA8A37EE8B}" type="datetimeFigureOut">
              <a:rPr lang="en-US" smtClean="0"/>
              <a:t>9/28/2012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EB0A3-21D7-4438-BE73-EBBFC81B6A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70367-5F65-474A-917C-E8FA8A37EE8B}" type="datetimeFigureOut">
              <a:rPr lang="en-US" smtClean="0"/>
              <a:t>9/28/2012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EB0A3-21D7-4438-BE73-EBBFC81B6A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70367-5F65-474A-917C-E8FA8A37EE8B}" type="datetimeFigureOut">
              <a:rPr lang="en-US" smtClean="0"/>
              <a:t>9/28/2012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EB0A3-21D7-4438-BE73-EBBFC81B6A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70367-5F65-474A-917C-E8FA8A37EE8B}" type="datetimeFigureOut">
              <a:rPr lang="en-US" smtClean="0"/>
              <a:t>9/28/2012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EB0A3-21D7-4438-BE73-EBBFC81B6A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70367-5F65-474A-917C-E8FA8A37EE8B}" type="datetimeFigureOut">
              <a:rPr lang="en-US" smtClean="0"/>
              <a:t>9/28/2012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EB0A3-21D7-4438-BE73-EBBFC81B6A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70367-5F65-474A-917C-E8FA8A37EE8B}" type="datetimeFigureOut">
              <a:rPr lang="en-US" smtClean="0"/>
              <a:t>9/28/2012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EB0A3-21D7-4438-BE73-EBBFC81B6A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70367-5F65-474A-917C-E8FA8A37EE8B}" type="datetimeFigureOut">
              <a:rPr lang="en-US" smtClean="0"/>
              <a:t>9/28/2012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EB0A3-21D7-4438-BE73-EBBFC81B6A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70367-5F65-474A-917C-E8FA8A37EE8B}" type="datetimeFigureOut">
              <a:rPr lang="en-US" smtClean="0"/>
              <a:t>9/28/2012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EB0A3-21D7-4438-BE73-EBBFC81B6A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70367-5F65-474A-917C-E8FA8A37EE8B}" type="datetimeFigureOut">
              <a:rPr lang="en-US" smtClean="0"/>
              <a:t>9/28/2012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EB0A3-21D7-4438-BE73-EBBFC81B6A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70367-5F65-474A-917C-E8FA8A37EE8B}" type="datetimeFigureOut">
              <a:rPr lang="en-US" smtClean="0"/>
              <a:t>9/28/2012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EB0A3-21D7-4438-BE73-EBBFC81B6A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70367-5F65-474A-917C-E8FA8A37EE8B}" type="datetimeFigureOut">
              <a:rPr lang="en-US" smtClean="0"/>
              <a:t>9/28/2012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EB0A3-21D7-4438-BE73-EBBFC81B6A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C70367-5F65-474A-917C-E8FA8A37EE8B}" type="datetimeFigureOut">
              <a:rPr lang="en-US" smtClean="0"/>
              <a:t>9/28/2012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EB0A3-21D7-4438-BE73-EBBFC81B6AD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ideo" Target="file:///C:\Users\Valerie%20Grace\Videos\My%20Videos\Finding%20Faith%20Email.wm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Finding Faith Email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42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Valerie Grace</dc:creator>
  <cp:lastModifiedBy>Valerie Grace</cp:lastModifiedBy>
  <cp:revision>1</cp:revision>
  <dcterms:created xsi:type="dcterms:W3CDTF">2012-09-28T22:04:19Z</dcterms:created>
  <dcterms:modified xsi:type="dcterms:W3CDTF">2012-09-28T22:04:24Z</dcterms:modified>
</cp:coreProperties>
</file>