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0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A201-28BB-4F2F-93DE-944BBC46C3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34D82A-C190-4602-B62D-A448E9944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C251A-04D6-45C7-92C1-D7914CA32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7958-38A1-4A51-91F6-534BDE8F24F4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B17CC-967F-4DBB-A24C-06A36C38B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2EC79-1E61-4C34-9FCF-0DAB2357F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794C-F059-400A-B5FE-262512EBE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2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EBADD-5411-40CB-9599-816087C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272F4D-CFCD-4499-A387-D83D51D715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56D10-AD94-4EA7-8071-CDEA59616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7958-38A1-4A51-91F6-534BDE8F24F4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2A292-01C7-49B3-857C-FFE887CD5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94425-AC46-4690-A2FA-D6942A16F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794C-F059-400A-B5FE-262512EBE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24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2B57C2-C9D2-47CA-9713-1E2E8568AC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8A44F-49F1-44CA-9B17-F2537E7536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55A56-3AFC-4138-A408-0BC69B418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7958-38A1-4A51-91F6-534BDE8F24F4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73B0A-0404-45E5-8CFB-A9F3D7CF4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97450-2850-4F64-B0ED-00D5E1878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794C-F059-400A-B5FE-262512EBE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23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D9343-B552-47AA-A848-E7678271D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8A5F4-B868-475C-9562-AF7F928C4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8D8E7-C24D-4912-8B65-C08B80C23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7958-38A1-4A51-91F6-534BDE8F24F4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CB3CB-3217-4945-AA5C-2BC03EFFE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E01CB-E4EE-4E90-AAB0-374DE833B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794C-F059-400A-B5FE-262512EBE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644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7982F-7348-432E-A5C5-11AEBAD32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4236A1-2703-4820-80DF-615810191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9A1A9-02A8-4A5F-96F8-647D550CE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7958-38A1-4A51-91F6-534BDE8F24F4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E255F-6CBB-4AA5-81A7-0D7992E26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518AB-C410-4A88-B876-A9AEA5827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794C-F059-400A-B5FE-262512EBE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614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D05EA-49A8-464D-808B-BB788C03A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0537A-EAAB-430D-B2C4-CF3FC05D05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C1CE9B-49EF-48D4-B50E-513194C04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BCE93-398E-42B2-BE6D-8BE675C60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7958-38A1-4A51-91F6-534BDE8F24F4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EC0508-3870-475C-9E96-F5052EB1F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4601EA-C1EF-4823-AE45-43C0235A1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794C-F059-400A-B5FE-262512EBE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03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58C1C-315B-40AF-9FCF-CD52BB745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8825A6-4740-4605-A315-49D1A9B2C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BB8B08-4C45-4DA4-BE95-24295AAB8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1AD4EC-8B45-4DE0-94C5-FA88D4BF1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8E45FC-25E1-477B-A82D-57BDE87554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7C4F8F-452E-4DCA-B379-C1E75FA98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7958-38A1-4A51-91F6-534BDE8F24F4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FE07EC-21F1-4C7D-8CAF-C0B7E6078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399B66-9A87-402A-A136-7B4F6099C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794C-F059-400A-B5FE-262512EBE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4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D6321-66F4-414D-AD06-8DFA09270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148FF0-6F12-4A07-A8D3-FB6AF2A2C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7958-38A1-4A51-91F6-534BDE8F24F4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5CF299-7CDC-4BA9-8896-A50257B21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ACB422-4AC4-41C9-B09E-BACC26895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794C-F059-400A-B5FE-262512EBE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318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897A1B-82D1-4054-9306-9AC639EAF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7958-38A1-4A51-91F6-534BDE8F24F4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9DC878-99CA-41B8-ABE8-4CC3DCA1E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E06FA5-D590-4DC6-B161-7988F25C1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794C-F059-400A-B5FE-262512EBE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801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57219-50DA-4AC4-B079-A2A73440A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7342F-1494-433D-83E6-06BA658B9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36A7E-35A5-4766-8100-4F02D6BDF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9A2D84-21BA-41E7-B13C-20CF56089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7958-38A1-4A51-91F6-534BDE8F24F4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9EA756-7F96-4B0C-98A6-DD72F97C2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AAD5C-B48F-4F0D-84B4-6F4C48DF4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794C-F059-400A-B5FE-262512EBE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33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B1CF2-4F4F-494D-BD26-8329835C7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53F4CA-1E10-443C-B1E0-DFC4748E40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05A49-B80E-41F1-8306-9B22FDF0CC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C24ACD-D003-4083-8556-9D7BD888D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7958-38A1-4A51-91F6-534BDE8F24F4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C8CBF8-A3FE-41AD-9C2D-E95CE77E3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B7442-511F-48C1-A51E-2F440A63E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794C-F059-400A-B5FE-262512EBE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73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3F6D98-0962-4663-943A-DA770372A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896E1A-D21F-4108-A0CD-B4C69093B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CBD6E-7572-4EF0-A16F-A3783366E4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97958-38A1-4A51-91F6-534BDE8F24F4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F8E48-2788-4E07-B483-45E6E535A5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C9843-BCEC-4335-9051-6D20A27AEB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5794C-F059-400A-B5FE-262512EBE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604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C877057-7736-4D96-9DA2-B19105AB28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128" y="1102729"/>
            <a:ext cx="5231758" cy="4652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611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F0BF24F-C844-4A3E-AFBF-8B23235D2F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620" y="1080424"/>
            <a:ext cx="4697152" cy="469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153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196EC24-50A7-4EA2-B029-18E87D0E1F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9260" y="1278278"/>
            <a:ext cx="4301443" cy="430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856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Pogoda Companies</dc:creator>
  <cp:lastModifiedBy>Pogoda Companies</cp:lastModifiedBy>
  <cp:revision>1</cp:revision>
  <dcterms:created xsi:type="dcterms:W3CDTF">2018-03-06T16:00:46Z</dcterms:created>
  <dcterms:modified xsi:type="dcterms:W3CDTF">2018-03-06T16:02:19Z</dcterms:modified>
</cp:coreProperties>
</file>