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1D9A81D-3F45-4BBE-8A93-FC69D7EEC88E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82414" y="761833"/>
            <a:ext cx="5719540" cy="838200"/>
          </a:xfrm>
        </p:spPr>
        <p:txBody>
          <a:bodyPr>
            <a:noAutofit/>
          </a:bodyPr>
          <a:lstStyle/>
          <a:p>
            <a:r>
              <a:rPr lang="en-US" sz="4800" dirty="0" smtClean="0">
                <a:latin typeface="Cooper Black" panose="0208090404030B020404" pitchFamily="18" charset="0"/>
              </a:rPr>
              <a:t>Fall Revival</a:t>
            </a:r>
            <a:endParaRPr lang="en-US" sz="4800" dirty="0">
              <a:latin typeface="Cooper Black" panose="0208090404030B020404" pitchFamily="18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133600"/>
            <a:ext cx="1362605" cy="1677052"/>
          </a:xfrm>
        </p:spPr>
      </p:pic>
      <p:sp>
        <p:nvSpPr>
          <p:cNvPr id="7" name="TextBox 6"/>
          <p:cNvSpPr txBox="1"/>
          <p:nvPr/>
        </p:nvSpPr>
        <p:spPr>
          <a:xfrm>
            <a:off x="914400" y="3809999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Evangelist:</a:t>
            </a:r>
          </a:p>
          <a:p>
            <a:r>
              <a:rPr lang="en-US" dirty="0" smtClean="0"/>
              <a:t>Steve Wagers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33600" y="1600033"/>
            <a:ext cx="4953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Cooper Black" panose="0208090404030B020404" pitchFamily="18" charset="0"/>
              </a:rPr>
              <a:t>Victory Baptist Church</a:t>
            </a:r>
          </a:p>
          <a:p>
            <a:pPr algn="ctr"/>
            <a:r>
              <a:rPr lang="en-US" sz="2800" dirty="0" smtClean="0">
                <a:latin typeface="Cooper Black" panose="0208090404030B020404" pitchFamily="18" charset="0"/>
              </a:rPr>
              <a:t>475 JP Taylor Road</a:t>
            </a:r>
          </a:p>
          <a:p>
            <a:pPr algn="ctr"/>
            <a:r>
              <a:rPr lang="en-US" sz="2800" dirty="0" smtClean="0">
                <a:latin typeface="Cooper Black" panose="0208090404030B020404" pitchFamily="18" charset="0"/>
              </a:rPr>
              <a:t>Henderson, NC 27537</a:t>
            </a:r>
          </a:p>
          <a:p>
            <a:pPr algn="ctr"/>
            <a:r>
              <a:rPr lang="en-US" sz="2800" dirty="0" smtClean="0">
                <a:latin typeface="Cooper Black" panose="0208090404030B020404" pitchFamily="18" charset="0"/>
              </a:rPr>
              <a:t>252-492-6079</a:t>
            </a:r>
            <a:endParaRPr lang="en-US" sz="2800" dirty="0">
              <a:latin typeface="Cooper Black" panose="0208090404030B0204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08134" y="3415915"/>
            <a:ext cx="449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Cooper Black" panose="0208090404030B020404" pitchFamily="18" charset="0"/>
              </a:rPr>
              <a:t>September 12-15, 2021</a:t>
            </a:r>
          </a:p>
          <a:p>
            <a:pPr algn="ctr"/>
            <a:r>
              <a:rPr lang="en-US" sz="2800" dirty="0" smtClean="0">
                <a:latin typeface="Cooper Black" panose="0208090404030B020404" pitchFamily="18" charset="0"/>
              </a:rPr>
              <a:t>Sunday 11 </a:t>
            </a:r>
            <a:r>
              <a:rPr lang="en-US" sz="2800" smtClean="0">
                <a:latin typeface="Cooper Black" panose="0208090404030B020404" pitchFamily="18" charset="0"/>
              </a:rPr>
              <a:t>AM </a:t>
            </a:r>
            <a:r>
              <a:rPr lang="en-US" sz="2800" smtClean="0">
                <a:latin typeface="Cooper Black" panose="0208090404030B020404" pitchFamily="18" charset="0"/>
              </a:rPr>
              <a:t>&amp; </a:t>
            </a:r>
            <a:r>
              <a:rPr lang="en-US" sz="2800" dirty="0" smtClean="0">
                <a:latin typeface="Cooper Black" panose="0208090404030B020404" pitchFamily="18" charset="0"/>
              </a:rPr>
              <a:t>6 PM</a:t>
            </a:r>
          </a:p>
          <a:p>
            <a:pPr algn="ctr"/>
            <a:r>
              <a:rPr lang="en-US" sz="2800" dirty="0" smtClean="0">
                <a:latin typeface="Cooper Black" panose="0208090404030B020404" pitchFamily="18" charset="0"/>
              </a:rPr>
              <a:t>Mon.-Wed. 7:30 PM</a:t>
            </a:r>
            <a:endParaRPr lang="en-US" sz="2800" dirty="0">
              <a:latin typeface="Cooper Black" panose="0208090404030B0204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939" y="2057400"/>
            <a:ext cx="1388707" cy="175259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705600" y="38862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Host Pastor:</a:t>
            </a:r>
          </a:p>
          <a:p>
            <a:pPr algn="ctr"/>
            <a:r>
              <a:rPr lang="en-US" dirty="0" smtClean="0"/>
              <a:t>Rev. Ricky R. Easter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4456330"/>
            <a:ext cx="1600200" cy="157519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09600" y="60198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Special Singing Nightly by the </a:t>
            </a:r>
            <a:r>
              <a:rPr lang="en-US" dirty="0" err="1" smtClean="0"/>
              <a:t>Joyaires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667446" y="5105400"/>
            <a:ext cx="42258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oper Black" panose="0208090404030B020404" pitchFamily="18" charset="0"/>
              </a:rPr>
              <a:t>Everyone Welcome!</a:t>
            </a:r>
            <a:endParaRPr lang="en-US" sz="3200" dirty="0">
              <a:latin typeface="Cooper Black" panose="0208090404030B020404" pitchFamily="18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2518" y="4608928"/>
            <a:ext cx="1523491" cy="163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109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1464</TotalTime>
  <Words>53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Trek</vt:lpstr>
      <vt:lpstr>Fall Revival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Revival</dc:title>
  <dc:creator>Media</dc:creator>
  <cp:lastModifiedBy>Media</cp:lastModifiedBy>
  <cp:revision>4</cp:revision>
  <dcterms:created xsi:type="dcterms:W3CDTF">2021-08-22T12:35:04Z</dcterms:created>
  <dcterms:modified xsi:type="dcterms:W3CDTF">2021-08-23T18:53:00Z</dcterms:modified>
</cp:coreProperties>
</file>