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1D9A81D-3F45-4BBE-8A93-FC69D7EEC88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CA7A03-B4FC-40C7-A6BE-280B7E80E9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52600" y="761833"/>
            <a:ext cx="6096000" cy="838200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Spring</a:t>
            </a:r>
            <a:r>
              <a:rPr lang="en-US" sz="4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 </a:t>
            </a:r>
            <a:r>
              <a:rPr lang="en-US" sz="4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Revival</a:t>
            </a:r>
            <a:endParaRPr lang="en-US" sz="4800" dirty="0">
              <a:solidFill>
                <a:srgbClr val="00B050"/>
              </a:solidFill>
              <a:latin typeface="Cooper Black" panose="0208090404030B0204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3892968"/>
            <a:ext cx="1752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dirty="0" smtClean="0"/>
              <a:t>  </a:t>
            </a:r>
            <a:r>
              <a:rPr lang="en-US" b="1" dirty="0" smtClean="0">
                <a:solidFill>
                  <a:srgbClr val="00B050"/>
                </a:solidFill>
              </a:rPr>
              <a:t>Evangelist</a:t>
            </a:r>
            <a:r>
              <a:rPr lang="en-US" b="1" dirty="0" smtClean="0">
                <a:solidFill>
                  <a:srgbClr val="00B050"/>
                </a:solidFill>
              </a:rPr>
              <a:t>: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Scott Matthews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3600" y="1600033"/>
            <a:ext cx="4953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Victory Baptist Church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475 JP Taylor Road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Henderson, NC 27537</a:t>
            </a: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252-492-6079</a:t>
            </a:r>
            <a:endParaRPr lang="en-US" sz="2800" dirty="0">
              <a:solidFill>
                <a:srgbClr val="00B050"/>
              </a:solidFill>
              <a:latin typeface="Cooper Black" panose="0208090404030B0204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08134" y="3415915"/>
            <a:ext cx="4495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May 9-11, 2022</a:t>
            </a:r>
            <a:endParaRPr lang="en-US" sz="2800" dirty="0" smtClean="0">
              <a:solidFill>
                <a:srgbClr val="00B050"/>
              </a:solidFill>
              <a:latin typeface="Cooper Black" panose="0208090404030B020404" pitchFamily="18" charset="0"/>
            </a:endParaRPr>
          </a:p>
          <a:p>
            <a:pPr algn="ctr"/>
            <a:r>
              <a:rPr lang="en-US" sz="28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Mon.-Wed. 7:30 PM</a:t>
            </a:r>
            <a:endParaRPr lang="en-US" sz="2800" dirty="0">
              <a:solidFill>
                <a:srgbClr val="00B050"/>
              </a:solidFill>
              <a:latin typeface="Cooper Black" panose="0208090404030B0204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935" y="2057400"/>
            <a:ext cx="1499712" cy="175259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705600" y="380999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Host Pastor: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Rev. Ricky R. Easter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3123" y="6019799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Special Singing </a:t>
            </a:r>
            <a:r>
              <a:rPr lang="en-US" b="1" dirty="0" smtClean="0">
                <a:solidFill>
                  <a:srgbClr val="00B050"/>
                </a:solidFill>
              </a:rPr>
              <a:t>Nightly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The Matthews Family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446" y="5105400"/>
            <a:ext cx="4225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Cooper Black" panose="0208090404030B020404" pitchFamily="18" charset="0"/>
              </a:rPr>
              <a:t>Everyone Welcome!</a:t>
            </a:r>
            <a:endParaRPr lang="en-US" sz="3200" dirty="0">
              <a:solidFill>
                <a:srgbClr val="00B050"/>
              </a:solidFill>
              <a:latin typeface="Cooper Black" panose="0208090404030B0204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934" y="4449033"/>
            <a:ext cx="1672075" cy="179936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724399"/>
            <a:ext cx="2210245" cy="1178299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57400"/>
            <a:ext cx="1600200" cy="1812925"/>
          </a:xfrm>
        </p:spPr>
      </p:pic>
      <p:sp>
        <p:nvSpPr>
          <p:cNvPr id="16" name="TextBox 15"/>
          <p:cNvSpPr txBox="1"/>
          <p:nvPr/>
        </p:nvSpPr>
        <p:spPr>
          <a:xfrm>
            <a:off x="6553201" y="6248400"/>
            <a:ext cx="2590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Victory Baptist Church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910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1472</TotalTime>
  <Words>50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Spring Revival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Revival</dc:title>
  <dc:creator>Media</dc:creator>
  <cp:lastModifiedBy>Media</cp:lastModifiedBy>
  <cp:revision>5</cp:revision>
  <dcterms:created xsi:type="dcterms:W3CDTF">2021-08-22T12:35:04Z</dcterms:created>
  <dcterms:modified xsi:type="dcterms:W3CDTF">2022-02-16T19:04:02Z</dcterms:modified>
</cp:coreProperties>
</file>