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1D9A81D-3F45-4BBE-8A93-FC69D7EEC88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761833"/>
            <a:ext cx="6096000" cy="838200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00B050"/>
                </a:solidFill>
                <a:latin typeface="Cooper Black" panose="0208090404030B020404" pitchFamily="18" charset="0"/>
              </a:rPr>
              <a:t>Spring Revival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3892968"/>
            <a:ext cx="1752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</a:t>
            </a:r>
            <a:r>
              <a:rPr lang="en-US" b="1" dirty="0">
                <a:solidFill>
                  <a:srgbClr val="00B050"/>
                </a:solidFill>
              </a:rPr>
              <a:t>Evangelist:</a:t>
            </a:r>
          </a:p>
          <a:p>
            <a:r>
              <a:rPr lang="en-US" b="1" dirty="0">
                <a:solidFill>
                  <a:srgbClr val="00B050"/>
                </a:solidFill>
              </a:rPr>
              <a:t>Scott Matthews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33600" y="1600033"/>
            <a:ext cx="4953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B050"/>
                </a:solidFill>
                <a:latin typeface="Cooper Black" panose="0208090404030B020404" pitchFamily="18" charset="0"/>
              </a:rPr>
              <a:t>Victory Baptist Church</a:t>
            </a:r>
          </a:p>
          <a:p>
            <a:pPr algn="ctr"/>
            <a:r>
              <a:rPr lang="en-US" sz="2800" dirty="0">
                <a:solidFill>
                  <a:srgbClr val="00B050"/>
                </a:solidFill>
                <a:latin typeface="Cooper Black" panose="0208090404030B020404" pitchFamily="18" charset="0"/>
              </a:rPr>
              <a:t>475 JP Taylor Road</a:t>
            </a:r>
          </a:p>
          <a:p>
            <a:pPr algn="ctr"/>
            <a:r>
              <a:rPr lang="en-US" sz="2800" dirty="0">
                <a:solidFill>
                  <a:srgbClr val="00B050"/>
                </a:solidFill>
                <a:latin typeface="Cooper Black" panose="0208090404030B020404" pitchFamily="18" charset="0"/>
              </a:rPr>
              <a:t>Henderson, NC 27537</a:t>
            </a:r>
          </a:p>
          <a:p>
            <a:pPr algn="ctr"/>
            <a:r>
              <a:rPr lang="en-US" sz="2800" dirty="0">
                <a:solidFill>
                  <a:srgbClr val="00B050"/>
                </a:solidFill>
                <a:latin typeface="Cooper Black" panose="0208090404030B020404" pitchFamily="18" charset="0"/>
              </a:rPr>
              <a:t>252-492-6079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08134" y="3415915"/>
            <a:ext cx="449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B050"/>
                </a:solidFill>
                <a:latin typeface="Cooper Black" panose="0208090404030B020404" pitchFamily="18" charset="0"/>
              </a:rPr>
              <a:t>April 13-16, 2025</a:t>
            </a:r>
          </a:p>
          <a:p>
            <a:pPr algn="ctr"/>
            <a:r>
              <a:rPr lang="en-US" sz="2800" dirty="0">
                <a:solidFill>
                  <a:srgbClr val="00B050"/>
                </a:solidFill>
                <a:latin typeface="Cooper Black" panose="0208090404030B020404" pitchFamily="18" charset="0"/>
              </a:rPr>
              <a:t>Sunday 6:30 PM</a:t>
            </a:r>
          </a:p>
          <a:p>
            <a:pPr algn="ctr"/>
            <a:r>
              <a:rPr lang="en-US" sz="2800" dirty="0">
                <a:solidFill>
                  <a:srgbClr val="00B050"/>
                </a:solidFill>
                <a:latin typeface="Cooper Black" panose="0208090404030B020404" pitchFamily="18" charset="0"/>
              </a:rPr>
              <a:t>Mon.-Wed. 7:30 PM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935" y="2057400"/>
            <a:ext cx="1499712" cy="175259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705600" y="3809999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Host Pastor:</a:t>
            </a:r>
          </a:p>
          <a:p>
            <a:pPr algn="ctr"/>
            <a:r>
              <a:rPr lang="en-US" b="1" dirty="0">
                <a:solidFill>
                  <a:srgbClr val="00B050"/>
                </a:solidFill>
              </a:rPr>
              <a:t>Rev. Ricky R. Easter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3123" y="6019799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Special Singing Nightly</a:t>
            </a:r>
          </a:p>
          <a:p>
            <a:pPr algn="ctr"/>
            <a:r>
              <a:rPr lang="en-US" b="1" dirty="0">
                <a:solidFill>
                  <a:srgbClr val="00B050"/>
                </a:solidFill>
              </a:rPr>
              <a:t>The Matthews Family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67446" y="5105400"/>
            <a:ext cx="42258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latin typeface="Cooper Black" panose="0208090404030B020404" pitchFamily="18" charset="0"/>
              </a:rPr>
              <a:t>Everyone Welcome!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934" y="4449033"/>
            <a:ext cx="1672075" cy="1799367"/>
          </a:xfrm>
          <a:prstGeom prst="rect">
            <a:avLst/>
          </a:prstGeom>
        </p:spPr>
      </p:pic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057400"/>
            <a:ext cx="1600200" cy="1812925"/>
          </a:xfrm>
        </p:spPr>
      </p:pic>
      <p:sp>
        <p:nvSpPr>
          <p:cNvPr id="16" name="TextBox 15"/>
          <p:cNvSpPr txBox="1"/>
          <p:nvPr/>
        </p:nvSpPr>
        <p:spPr>
          <a:xfrm>
            <a:off x="6553201" y="6248400"/>
            <a:ext cx="2590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Victory Baptist Church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EA41DB0-2062-4FE8-AC71-9F249A3C4A8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8715" y="4514082"/>
            <a:ext cx="1907628" cy="1487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109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1481</TotalTime>
  <Words>53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Cooper Black</vt:lpstr>
      <vt:lpstr>Franklin Gothic Book</vt:lpstr>
      <vt:lpstr>Franklin Gothic Medium</vt:lpstr>
      <vt:lpstr>Wingdings 2</vt:lpstr>
      <vt:lpstr>Trek</vt:lpstr>
      <vt:lpstr>Spring Revival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Revival</dc:title>
  <dc:creator>Media</dc:creator>
  <cp:lastModifiedBy>Ricky Easter</cp:lastModifiedBy>
  <cp:revision>6</cp:revision>
  <dcterms:created xsi:type="dcterms:W3CDTF">2021-08-22T12:35:04Z</dcterms:created>
  <dcterms:modified xsi:type="dcterms:W3CDTF">2025-03-05T19:00:55Z</dcterms:modified>
</cp:coreProperties>
</file>