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6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7E1054-6CEC-444A-8553-11596440C146}" type="datetimeFigureOut">
              <a:rPr lang="en-US" smtClean="0"/>
              <a:t>7/24/2024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85887-4A24-4FFC-9464-FDBCCFF00597}" type="slidenum">
              <a:rPr lang="en-US" smtClean="0"/>
              <a:t>‹#›</a:t>
            </a:fld>
            <a:endParaRPr lang="en-US"/>
          </a:p>
        </p:txBody>
      </p:sp>
    </p:spTree>
    <p:extLst>
      <p:ext uri="{BB962C8B-B14F-4D97-AF65-F5344CB8AC3E}">
        <p14:creationId xmlns:p14="http://schemas.microsoft.com/office/powerpoint/2010/main" val="2566155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7E1054-6CEC-444A-8553-11596440C146}" type="datetimeFigureOut">
              <a:rPr lang="en-US" smtClean="0"/>
              <a:t>7/24/2024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85887-4A24-4FFC-9464-FDBCCFF00597}" type="slidenum">
              <a:rPr lang="en-US" smtClean="0"/>
              <a:t>‹#›</a:t>
            </a:fld>
            <a:endParaRPr lang="en-US"/>
          </a:p>
        </p:txBody>
      </p:sp>
    </p:spTree>
    <p:extLst>
      <p:ext uri="{BB962C8B-B14F-4D97-AF65-F5344CB8AC3E}">
        <p14:creationId xmlns:p14="http://schemas.microsoft.com/office/powerpoint/2010/main" val="1086734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7E1054-6CEC-444A-8553-11596440C146}" type="datetimeFigureOut">
              <a:rPr lang="en-US" smtClean="0"/>
              <a:t>7/24/2024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85887-4A24-4FFC-9464-FDBCCFF00597}" type="slidenum">
              <a:rPr lang="en-US" smtClean="0"/>
              <a:t>‹#›</a:t>
            </a:fld>
            <a:endParaRPr lang="en-US"/>
          </a:p>
        </p:txBody>
      </p:sp>
    </p:spTree>
    <p:extLst>
      <p:ext uri="{BB962C8B-B14F-4D97-AF65-F5344CB8AC3E}">
        <p14:creationId xmlns:p14="http://schemas.microsoft.com/office/powerpoint/2010/main" val="3330324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7E1054-6CEC-444A-8553-11596440C146}" type="datetimeFigureOut">
              <a:rPr lang="en-US" smtClean="0"/>
              <a:t>7/24/2024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85887-4A24-4FFC-9464-FDBCCFF00597}" type="slidenum">
              <a:rPr lang="en-US" smtClean="0"/>
              <a:t>‹#›</a:t>
            </a:fld>
            <a:endParaRPr lang="en-US"/>
          </a:p>
        </p:txBody>
      </p:sp>
    </p:spTree>
    <p:extLst>
      <p:ext uri="{BB962C8B-B14F-4D97-AF65-F5344CB8AC3E}">
        <p14:creationId xmlns:p14="http://schemas.microsoft.com/office/powerpoint/2010/main" val="1891527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7E1054-6CEC-444A-8553-11596440C146}" type="datetimeFigureOut">
              <a:rPr lang="en-US" smtClean="0"/>
              <a:t>7/24/2024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85887-4A24-4FFC-9464-FDBCCFF00597}" type="slidenum">
              <a:rPr lang="en-US" smtClean="0"/>
              <a:t>‹#›</a:t>
            </a:fld>
            <a:endParaRPr lang="en-US"/>
          </a:p>
        </p:txBody>
      </p:sp>
    </p:spTree>
    <p:extLst>
      <p:ext uri="{BB962C8B-B14F-4D97-AF65-F5344CB8AC3E}">
        <p14:creationId xmlns:p14="http://schemas.microsoft.com/office/powerpoint/2010/main" val="678604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7E1054-6CEC-444A-8553-11596440C146}" type="datetimeFigureOut">
              <a:rPr lang="en-US" smtClean="0"/>
              <a:t>7/24/2024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285887-4A24-4FFC-9464-FDBCCFF00597}" type="slidenum">
              <a:rPr lang="en-US" smtClean="0"/>
              <a:t>‹#›</a:t>
            </a:fld>
            <a:endParaRPr lang="en-US"/>
          </a:p>
        </p:txBody>
      </p:sp>
    </p:spTree>
    <p:extLst>
      <p:ext uri="{BB962C8B-B14F-4D97-AF65-F5344CB8AC3E}">
        <p14:creationId xmlns:p14="http://schemas.microsoft.com/office/powerpoint/2010/main" val="2242005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7E1054-6CEC-444A-8553-11596440C146}" type="datetimeFigureOut">
              <a:rPr lang="en-US" smtClean="0"/>
              <a:t>7/24/2024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285887-4A24-4FFC-9464-FDBCCFF00597}" type="slidenum">
              <a:rPr lang="en-US" smtClean="0"/>
              <a:t>‹#›</a:t>
            </a:fld>
            <a:endParaRPr lang="en-US"/>
          </a:p>
        </p:txBody>
      </p:sp>
    </p:spTree>
    <p:extLst>
      <p:ext uri="{BB962C8B-B14F-4D97-AF65-F5344CB8AC3E}">
        <p14:creationId xmlns:p14="http://schemas.microsoft.com/office/powerpoint/2010/main" val="2280110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7E1054-6CEC-444A-8553-11596440C146}" type="datetimeFigureOut">
              <a:rPr lang="en-US" smtClean="0"/>
              <a:t>7/24/2024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285887-4A24-4FFC-9464-FDBCCFF00597}" type="slidenum">
              <a:rPr lang="en-US" smtClean="0"/>
              <a:t>‹#›</a:t>
            </a:fld>
            <a:endParaRPr lang="en-US"/>
          </a:p>
        </p:txBody>
      </p:sp>
    </p:spTree>
    <p:extLst>
      <p:ext uri="{BB962C8B-B14F-4D97-AF65-F5344CB8AC3E}">
        <p14:creationId xmlns:p14="http://schemas.microsoft.com/office/powerpoint/2010/main" val="798880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7E1054-6CEC-444A-8553-11596440C146}" type="datetimeFigureOut">
              <a:rPr lang="en-US" smtClean="0"/>
              <a:t>7/24/2024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285887-4A24-4FFC-9464-FDBCCFF00597}" type="slidenum">
              <a:rPr lang="en-US" smtClean="0"/>
              <a:t>‹#›</a:t>
            </a:fld>
            <a:endParaRPr lang="en-US"/>
          </a:p>
        </p:txBody>
      </p:sp>
    </p:spTree>
    <p:extLst>
      <p:ext uri="{BB962C8B-B14F-4D97-AF65-F5344CB8AC3E}">
        <p14:creationId xmlns:p14="http://schemas.microsoft.com/office/powerpoint/2010/main" val="1463328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7E1054-6CEC-444A-8553-11596440C146}" type="datetimeFigureOut">
              <a:rPr lang="en-US" smtClean="0"/>
              <a:t>7/24/2024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285887-4A24-4FFC-9464-FDBCCFF00597}" type="slidenum">
              <a:rPr lang="en-US" smtClean="0"/>
              <a:t>‹#›</a:t>
            </a:fld>
            <a:endParaRPr lang="en-US"/>
          </a:p>
        </p:txBody>
      </p:sp>
    </p:spTree>
    <p:extLst>
      <p:ext uri="{BB962C8B-B14F-4D97-AF65-F5344CB8AC3E}">
        <p14:creationId xmlns:p14="http://schemas.microsoft.com/office/powerpoint/2010/main" val="848825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7E1054-6CEC-444A-8553-11596440C146}" type="datetimeFigureOut">
              <a:rPr lang="en-US" smtClean="0"/>
              <a:t>7/24/2024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285887-4A24-4FFC-9464-FDBCCFF00597}" type="slidenum">
              <a:rPr lang="en-US" smtClean="0"/>
              <a:t>‹#›</a:t>
            </a:fld>
            <a:endParaRPr lang="en-US"/>
          </a:p>
        </p:txBody>
      </p:sp>
    </p:spTree>
    <p:extLst>
      <p:ext uri="{BB962C8B-B14F-4D97-AF65-F5344CB8AC3E}">
        <p14:creationId xmlns:p14="http://schemas.microsoft.com/office/powerpoint/2010/main" val="1250762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7E1054-6CEC-444A-8553-11596440C146}" type="datetimeFigureOut">
              <a:rPr lang="en-US" smtClean="0"/>
              <a:t>7/24/2024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285887-4A24-4FFC-9464-FDBCCFF00597}" type="slidenum">
              <a:rPr lang="en-US" smtClean="0"/>
              <a:t>‹#›</a:t>
            </a:fld>
            <a:endParaRPr lang="en-US"/>
          </a:p>
        </p:txBody>
      </p:sp>
    </p:spTree>
    <p:extLst>
      <p:ext uri="{BB962C8B-B14F-4D97-AF65-F5344CB8AC3E}">
        <p14:creationId xmlns:p14="http://schemas.microsoft.com/office/powerpoint/2010/main" val="11749095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67001" y="1752599"/>
            <a:ext cx="3706974" cy="2634241"/>
          </a:xfrm>
          <a:prstGeom prst="rect">
            <a:avLst/>
          </a:prstGeom>
        </p:spPr>
      </p:pic>
      <p:sp>
        <p:nvSpPr>
          <p:cNvPr id="5" name="TextBox 4"/>
          <p:cNvSpPr txBox="1"/>
          <p:nvPr/>
        </p:nvSpPr>
        <p:spPr>
          <a:xfrm>
            <a:off x="1447800" y="381000"/>
            <a:ext cx="6400800" cy="1200329"/>
          </a:xfrm>
          <a:prstGeom prst="rect">
            <a:avLst/>
          </a:prstGeom>
          <a:noFill/>
        </p:spPr>
        <p:txBody>
          <a:bodyPr wrap="square" rtlCol="0">
            <a:spAutoFit/>
          </a:bodyPr>
          <a:lstStyle/>
          <a:p>
            <a:pPr algn="ctr"/>
            <a:r>
              <a:rPr lang="en-US" sz="3600" dirty="0" smtClean="0"/>
              <a:t>This is your opportunity to INVEST in the lives of our YOUTH</a:t>
            </a:r>
            <a:endParaRPr lang="en-US" sz="3600" dirty="0"/>
          </a:p>
        </p:txBody>
      </p:sp>
      <p:sp>
        <p:nvSpPr>
          <p:cNvPr id="6" name="TextBox 5"/>
          <p:cNvSpPr txBox="1"/>
          <p:nvPr/>
        </p:nvSpPr>
        <p:spPr>
          <a:xfrm>
            <a:off x="2497627" y="4386841"/>
            <a:ext cx="4030054" cy="381000"/>
          </a:xfrm>
          <a:prstGeom prst="rect">
            <a:avLst/>
          </a:prstGeom>
          <a:noFill/>
        </p:spPr>
        <p:txBody>
          <a:bodyPr wrap="square" rtlCol="0">
            <a:spAutoFit/>
          </a:bodyPr>
          <a:lstStyle/>
          <a:p>
            <a:pPr algn="ctr"/>
            <a:r>
              <a:rPr lang="en-US" dirty="0" smtClean="0"/>
              <a:t>Living in Victory Youth Group Arise 2024</a:t>
            </a:r>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5114" y="4876800"/>
            <a:ext cx="1434685" cy="1356260"/>
          </a:xfrm>
          <a:prstGeom prst="rect">
            <a:avLst/>
          </a:prstGeom>
        </p:spPr>
      </p:pic>
      <p:sp>
        <p:nvSpPr>
          <p:cNvPr id="8" name="TextBox 7"/>
          <p:cNvSpPr txBox="1"/>
          <p:nvPr/>
        </p:nvSpPr>
        <p:spPr>
          <a:xfrm>
            <a:off x="2514600" y="5181600"/>
            <a:ext cx="1828800" cy="1200329"/>
          </a:xfrm>
          <a:prstGeom prst="rect">
            <a:avLst/>
          </a:prstGeom>
          <a:noFill/>
        </p:spPr>
        <p:txBody>
          <a:bodyPr wrap="square" rtlCol="0">
            <a:spAutoFit/>
          </a:bodyPr>
          <a:lstStyle/>
          <a:p>
            <a:r>
              <a:rPr lang="en-US" dirty="0" smtClean="0"/>
              <a:t>Scan the QR code to Give to help our youth trip to ARISE 2025</a:t>
            </a:r>
            <a:endParaRPr lang="en-US" dirty="0"/>
          </a:p>
        </p:txBody>
      </p:sp>
      <p:sp>
        <p:nvSpPr>
          <p:cNvPr id="9" name="TextBox 8"/>
          <p:cNvSpPr txBox="1"/>
          <p:nvPr/>
        </p:nvSpPr>
        <p:spPr>
          <a:xfrm>
            <a:off x="304800" y="2590800"/>
            <a:ext cx="2319827" cy="1200329"/>
          </a:xfrm>
          <a:prstGeom prst="rect">
            <a:avLst/>
          </a:prstGeom>
          <a:noFill/>
        </p:spPr>
        <p:txBody>
          <a:bodyPr wrap="square" rtlCol="0">
            <a:spAutoFit/>
          </a:bodyPr>
          <a:lstStyle/>
          <a:p>
            <a:r>
              <a:rPr lang="en-US" dirty="0" smtClean="0"/>
              <a:t>Sending a check:</a:t>
            </a:r>
          </a:p>
          <a:p>
            <a:r>
              <a:rPr lang="en-US" dirty="0" smtClean="0"/>
              <a:t>Victory Baptist Church</a:t>
            </a:r>
          </a:p>
          <a:p>
            <a:r>
              <a:rPr lang="en-US" dirty="0" smtClean="0"/>
              <a:t>PO Box 592</a:t>
            </a:r>
          </a:p>
          <a:p>
            <a:r>
              <a:rPr lang="en-US" dirty="0" smtClean="0"/>
              <a:t>Henderson, NC 27536</a:t>
            </a:r>
            <a:endParaRPr lang="en-US" dirty="0"/>
          </a:p>
        </p:txBody>
      </p:sp>
      <p:sp>
        <p:nvSpPr>
          <p:cNvPr id="10" name="TextBox 9"/>
          <p:cNvSpPr txBox="1"/>
          <p:nvPr/>
        </p:nvSpPr>
        <p:spPr>
          <a:xfrm>
            <a:off x="6476999" y="2406134"/>
            <a:ext cx="2209799" cy="369332"/>
          </a:xfrm>
          <a:prstGeom prst="rect">
            <a:avLst/>
          </a:prstGeom>
          <a:noFill/>
        </p:spPr>
        <p:txBody>
          <a:bodyPr wrap="square" rtlCol="0">
            <a:spAutoFit/>
          </a:bodyPr>
          <a:lstStyle/>
          <a:p>
            <a:r>
              <a:rPr lang="en-US" dirty="0" smtClean="0"/>
              <a:t>Our website:</a:t>
            </a: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18087" y="2823537"/>
            <a:ext cx="1460898" cy="1383754"/>
          </a:xfrm>
          <a:prstGeom prst="rect">
            <a:avLst/>
          </a:prstGeom>
        </p:spPr>
      </p:pic>
      <p:sp>
        <p:nvSpPr>
          <p:cNvPr id="12" name="TextBox 11"/>
          <p:cNvSpPr txBox="1"/>
          <p:nvPr/>
        </p:nvSpPr>
        <p:spPr>
          <a:xfrm>
            <a:off x="4585114" y="6217509"/>
            <a:ext cx="2209800" cy="307777"/>
          </a:xfrm>
          <a:prstGeom prst="rect">
            <a:avLst/>
          </a:prstGeom>
          <a:noFill/>
        </p:spPr>
        <p:txBody>
          <a:bodyPr wrap="square" rtlCol="0">
            <a:spAutoFit/>
          </a:bodyPr>
          <a:lstStyle/>
          <a:p>
            <a:r>
              <a:rPr lang="en-US" sz="1400" b="1" dirty="0" smtClean="0"/>
              <a:t>Memo ARISE 2025</a:t>
            </a:r>
            <a:endParaRPr lang="en-US" sz="1400" b="1" dirty="0"/>
          </a:p>
        </p:txBody>
      </p:sp>
      <p:sp>
        <p:nvSpPr>
          <p:cNvPr id="13" name="TextBox 12"/>
          <p:cNvSpPr txBox="1"/>
          <p:nvPr/>
        </p:nvSpPr>
        <p:spPr>
          <a:xfrm>
            <a:off x="6506693" y="4112243"/>
            <a:ext cx="2336919" cy="307777"/>
          </a:xfrm>
          <a:prstGeom prst="rect">
            <a:avLst/>
          </a:prstGeom>
          <a:noFill/>
        </p:spPr>
        <p:txBody>
          <a:bodyPr wrap="square" rtlCol="0">
            <a:spAutoFit/>
          </a:bodyPr>
          <a:lstStyle/>
          <a:p>
            <a:r>
              <a:rPr lang="en-US" sz="1400" b="1" dirty="0" smtClean="0"/>
              <a:t>Victorybaptistnc.com</a:t>
            </a:r>
            <a:endParaRPr lang="en-US" sz="1400" b="1" dirty="0"/>
          </a:p>
        </p:txBody>
      </p:sp>
      <p:pic>
        <p:nvPicPr>
          <p:cNvPr id="14" name="Picture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3908" y="5257799"/>
            <a:ext cx="1543050" cy="866775"/>
          </a:xfrm>
          <a:prstGeom prst="rect">
            <a:avLst/>
          </a:prstGeom>
        </p:spPr>
      </p:pic>
      <p:pic>
        <p:nvPicPr>
          <p:cNvPr id="15" name="Picture 1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077075" y="5257800"/>
            <a:ext cx="1543050" cy="866775"/>
          </a:xfrm>
          <a:prstGeom prst="rect">
            <a:avLst/>
          </a:prstGeom>
        </p:spPr>
      </p:pic>
    </p:spTree>
    <p:extLst>
      <p:ext uri="{BB962C8B-B14F-4D97-AF65-F5344CB8AC3E}">
        <p14:creationId xmlns:p14="http://schemas.microsoft.com/office/powerpoint/2010/main" val="830514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685800"/>
            <a:ext cx="7696200" cy="5355312"/>
          </a:xfrm>
          <a:prstGeom prst="rect">
            <a:avLst/>
          </a:prstGeom>
          <a:noFill/>
        </p:spPr>
        <p:txBody>
          <a:bodyPr wrap="square" rtlCol="0">
            <a:spAutoFit/>
          </a:bodyPr>
          <a:lstStyle/>
          <a:p>
            <a:r>
              <a:rPr lang="en-US" dirty="0" smtClean="0"/>
              <a:t>Arise is a youth conference that hosts many teens from all over the country in Pigeon Forge, TN each July. CT Townsend Ministries founded and sponsors the conference. In 2024 there were over 5,000 teens and young adults in attendance. We were blessed to take 48 people including chaperones.</a:t>
            </a:r>
          </a:p>
          <a:p>
            <a:endParaRPr lang="en-US" dirty="0"/>
          </a:p>
          <a:p>
            <a:r>
              <a:rPr lang="en-US" dirty="0" smtClean="0"/>
              <a:t>Living in Victory is our youth group at the Victory Baptist Church in Henderson, NC. It is headed up by Caleb Parnell, Brooke Parnell, and Spring Roberson. Living in Victory meets every Wednesday night at 7:30 in their own building at the Victory Baptist Church.</a:t>
            </a:r>
          </a:p>
          <a:p>
            <a:endParaRPr lang="en-US" dirty="0"/>
          </a:p>
          <a:p>
            <a:r>
              <a:rPr lang="en-US" dirty="0" smtClean="0"/>
              <a:t>Our youth have been to Arise in 2021, 2022, 2023 &amp; 2024. We have had young people saved every year that we have gone. We are planning to go back for the 2025 Conference.</a:t>
            </a:r>
          </a:p>
          <a:p>
            <a:endParaRPr lang="en-US" dirty="0"/>
          </a:p>
          <a:p>
            <a:r>
              <a:rPr lang="en-US" dirty="0" smtClean="0"/>
              <a:t>We are thankful for the people in our church that give and sacrifice to help our youth group attend this conference. If you would like to help sponsor our trip please see the other side for details on how to give.</a:t>
            </a:r>
          </a:p>
          <a:p>
            <a:endParaRPr lang="en-US" dirty="0"/>
          </a:p>
          <a:p>
            <a:r>
              <a:rPr lang="en-US" b="1" dirty="0" smtClean="0"/>
              <a:t>Thank you for praying about the opportunity to invest in the lives of our youth.</a:t>
            </a:r>
            <a:endParaRPr lang="en-US" b="1" dirty="0"/>
          </a:p>
        </p:txBody>
      </p:sp>
    </p:spTree>
    <p:extLst>
      <p:ext uri="{BB962C8B-B14F-4D97-AF65-F5344CB8AC3E}">
        <p14:creationId xmlns:p14="http://schemas.microsoft.com/office/powerpoint/2010/main" val="40776267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2717</TotalTime>
  <Words>257</Words>
  <Application>Microsoft Office PowerPoint</Application>
  <PresentationFormat>On-screen Show (4:3)</PresentationFormat>
  <Paragraphs>19</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Media</dc:creator>
  <cp:lastModifiedBy>Media</cp:lastModifiedBy>
  <cp:revision>4</cp:revision>
  <dcterms:created xsi:type="dcterms:W3CDTF">2024-07-22T17:05:25Z</dcterms:created>
  <dcterms:modified xsi:type="dcterms:W3CDTF">2024-07-24T18:37:19Z</dcterms:modified>
</cp:coreProperties>
</file>